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64" r:id="rId1"/>
  </p:sldMasterIdLst>
  <p:notesMasterIdLst>
    <p:notesMasterId r:id="rId17"/>
  </p:notesMasterIdLst>
  <p:sldIdLst>
    <p:sldId id="257" r:id="rId2"/>
    <p:sldId id="261" r:id="rId3"/>
    <p:sldId id="256" r:id="rId4"/>
    <p:sldId id="274" r:id="rId5"/>
    <p:sldId id="289" r:id="rId6"/>
    <p:sldId id="286" r:id="rId7"/>
    <p:sldId id="287" r:id="rId8"/>
    <p:sldId id="288" r:id="rId9"/>
    <p:sldId id="292" r:id="rId10"/>
    <p:sldId id="291" r:id="rId11"/>
    <p:sldId id="296" r:id="rId12"/>
    <p:sldId id="295" r:id="rId13"/>
    <p:sldId id="294" r:id="rId14"/>
    <p:sldId id="290" r:id="rId15"/>
    <p:sldId id="293" r:id="rId16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56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28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00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72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339966"/>
    <a:srgbClr val="006600"/>
    <a:srgbClr val="FFFFFF"/>
    <a:srgbClr val="FFFF99"/>
    <a:srgbClr val="003366"/>
    <a:srgbClr val="66FF66"/>
    <a:srgbClr val="404F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02" y="22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E57F8CF-1DE0-4ECA-8165-C784AD5072AA}" type="datetimeFigureOut">
              <a:rPr lang="ru-RU"/>
              <a:pPr>
                <a:defRPr/>
              </a:pPr>
              <a:t>31.05.2020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7ABA7E5-825E-4977-B197-B6EBE58D07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7729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B522EE6-21BB-4ADA-A58C-05DE4E246639}" type="slidenum">
              <a:rPr lang="ru-RU" smtClean="0"/>
              <a:pPr/>
              <a:t>3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17822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F5687C-8915-4158-9027-72A52038F12F}" type="datetimeFigureOut">
              <a:rPr lang="ru-RU" smtClean="0"/>
              <a:pPr>
                <a:defRPr/>
              </a:pPr>
              <a:t>31.05.2020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7ADC2D-84EA-41EB-AAF3-51FED1190F6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191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867C90-EB0E-43EA-BEEB-BE7ACB45F2D3}" type="datetimeFigureOut">
              <a:rPr lang="ru-RU" smtClean="0"/>
              <a:pPr>
                <a:defRPr/>
              </a:pPr>
              <a:t>31.05.2020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DAD02C-12AC-474D-9302-BD4F7D461B9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015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C67476-25BB-4418-838D-D9B7C482F5BB}" type="datetimeFigureOut">
              <a:rPr lang="ru-RU" smtClean="0"/>
              <a:pPr>
                <a:defRPr/>
              </a:pPr>
              <a:t>31.05.2020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A8FA75-9AFB-45C4-B63D-9DFA09D6BB1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929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729A1A-F6BF-40A8-8245-009293766C76}" type="datetimeFigureOut">
              <a:rPr lang="ru-RU" smtClean="0"/>
              <a:pPr>
                <a:defRPr/>
              </a:pPr>
              <a:t>31.05.2020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B0E982-E7FA-4F0D-914A-8290C8DB846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539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5A8D7E-82D5-4C62-8353-AECCB1763A3E}" type="datetimeFigureOut">
              <a:rPr lang="ru-RU" smtClean="0"/>
              <a:pPr>
                <a:defRPr/>
              </a:pPr>
              <a:t>31.05.2020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719640-AFFC-42F7-AF4C-8BBD741E4D1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142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41FF04-8601-45B3-AFBC-AE38AA60A1BE}" type="datetimeFigureOut">
              <a:rPr lang="ru-RU" smtClean="0"/>
              <a:pPr>
                <a:defRPr/>
              </a:pPr>
              <a:t>31.05.2020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E391CF-6ACB-49C4-B19E-1EA9CD9F02C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48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A92A99-4DCD-4CD7-AD03-23C35B310945}" type="datetimeFigureOut">
              <a:rPr lang="ru-RU" smtClean="0"/>
              <a:pPr>
                <a:defRPr/>
              </a:pPr>
              <a:t>31.05.2020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54EA58-E7EA-401F-A575-1E6A8E76DD7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528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927FBE-A168-421F-9EE9-8A295F0A5CA0}" type="datetimeFigureOut">
              <a:rPr lang="ru-RU" smtClean="0"/>
              <a:pPr>
                <a:defRPr/>
              </a:pPr>
              <a:t>31.05.2020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F30047-8140-4835-A6FC-BFD10D81F47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179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394DEE-6EBA-46A1-AD0A-3FCE89CC2E14}" type="datetimeFigureOut">
              <a:rPr lang="ru-RU" smtClean="0"/>
              <a:pPr>
                <a:defRPr/>
              </a:pPr>
              <a:t>31.05.2020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3830A4-8125-474E-8D18-EA72A5C46E5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5" name="Picture 10" descr="http://inspirepos.com/home/images/bannerbg.jpg"/>
          <p:cNvPicPr>
            <a:picLocks noChangeAspect="1" noChangeArrowheads="1"/>
          </p:cNvPicPr>
          <p:nvPr/>
        </p:nvPicPr>
        <p:blipFill>
          <a:blip r:embed="rId2"/>
          <a:srcRect r="25581"/>
          <a:stretch>
            <a:fillRect/>
          </a:stretch>
        </p:blipFill>
        <p:spPr bwMode="auto">
          <a:xfrm>
            <a:off x="0" y="0"/>
            <a:ext cx="91440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 descr="http://ldveselka.at.ua/sait/94514627.png"/>
          <p:cNvPicPr>
            <a:picLocks noChangeAspect="1" noChangeArrowheads="1"/>
          </p:cNvPicPr>
          <p:nvPr/>
        </p:nvPicPr>
        <p:blipFill>
          <a:blip r:embed="rId3"/>
          <a:srcRect l="29037" r="9409" b="17596"/>
          <a:stretch>
            <a:fillRect/>
          </a:stretch>
        </p:blipFill>
        <p:spPr bwMode="auto">
          <a:xfrm>
            <a:off x="5357813" y="4021138"/>
            <a:ext cx="3786187" cy="112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 descr="http://ldveselka.at.ua/sait/94514627.png"/>
          <p:cNvPicPr>
            <a:picLocks noChangeAspect="1" noChangeArrowheads="1"/>
          </p:cNvPicPr>
          <p:nvPr/>
        </p:nvPicPr>
        <p:blipFill>
          <a:blip r:embed="rId4"/>
          <a:srcRect l="4762" b="17596"/>
          <a:stretch>
            <a:fillRect/>
          </a:stretch>
        </p:blipFill>
        <p:spPr bwMode="auto">
          <a:xfrm>
            <a:off x="0" y="4021138"/>
            <a:ext cx="5857875" cy="112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Рамка 7"/>
          <p:cNvSpPr/>
          <p:nvPr/>
        </p:nvSpPr>
        <p:spPr>
          <a:xfrm flipH="1">
            <a:off x="0" y="0"/>
            <a:ext cx="9144000" cy="5143500"/>
          </a:xfrm>
          <a:prstGeom prst="frame">
            <a:avLst>
              <a:gd name="adj1" fmla="val 2341"/>
            </a:avLst>
          </a:prstGeom>
          <a:solidFill>
            <a:srgbClr val="009900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Picture 16" descr="http://poliklinika2.lviv.ua/img/but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441199">
            <a:off x="2965450" y="4071938"/>
            <a:ext cx="8540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3" descr="https://avatanplus.com/files/resources/mid/57be77e47c194156c004549c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0498237">
            <a:off x="311150" y="3092450"/>
            <a:ext cx="700088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1" descr="http://www.firmasec.com/resim/7/ornek-aricilik-ornek-aricilik-logo-ad782898231-bffmrd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0008326" flipH="1">
            <a:off x="1541463" y="4406900"/>
            <a:ext cx="5715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 descr="http://inspirepos.com/home/images/bannerbg.jpg"/>
          <p:cNvPicPr>
            <a:picLocks noChangeAspect="1" noChangeArrowheads="1"/>
          </p:cNvPicPr>
          <p:nvPr userDrawn="1"/>
        </p:nvPicPr>
        <p:blipFill>
          <a:blip r:embed="rId2"/>
          <a:srcRect r="25581"/>
          <a:stretch>
            <a:fillRect/>
          </a:stretch>
        </p:blipFill>
        <p:spPr bwMode="auto">
          <a:xfrm>
            <a:off x="0" y="0"/>
            <a:ext cx="91440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http://ldveselka.at.ua/sait/94514627.png"/>
          <p:cNvPicPr>
            <a:picLocks noChangeAspect="1" noChangeArrowheads="1"/>
          </p:cNvPicPr>
          <p:nvPr userDrawn="1"/>
        </p:nvPicPr>
        <p:blipFill>
          <a:blip r:embed="rId3"/>
          <a:srcRect l="29037" r="9409" b="17596"/>
          <a:stretch>
            <a:fillRect/>
          </a:stretch>
        </p:blipFill>
        <p:spPr bwMode="auto">
          <a:xfrm>
            <a:off x="5357813" y="4021138"/>
            <a:ext cx="3786187" cy="112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2" descr="http://ldveselka.at.ua/sait/94514627.png"/>
          <p:cNvPicPr>
            <a:picLocks noChangeAspect="1" noChangeArrowheads="1"/>
          </p:cNvPicPr>
          <p:nvPr userDrawn="1"/>
        </p:nvPicPr>
        <p:blipFill>
          <a:blip r:embed="rId4"/>
          <a:srcRect l="4762" b="17596"/>
          <a:stretch>
            <a:fillRect/>
          </a:stretch>
        </p:blipFill>
        <p:spPr bwMode="auto">
          <a:xfrm>
            <a:off x="0" y="4021138"/>
            <a:ext cx="5857875" cy="112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Рамка 14"/>
          <p:cNvSpPr/>
          <p:nvPr userDrawn="1"/>
        </p:nvSpPr>
        <p:spPr>
          <a:xfrm flipH="1">
            <a:off x="0" y="0"/>
            <a:ext cx="9144000" cy="5143500"/>
          </a:xfrm>
          <a:prstGeom prst="frame">
            <a:avLst>
              <a:gd name="adj1" fmla="val 2341"/>
            </a:avLst>
          </a:prstGeom>
          <a:solidFill>
            <a:srgbClr val="009900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6" name="Picture 16" descr="http://poliklinika2.lviv.ua/img/butt.jpg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 rot="1441199">
            <a:off x="2965450" y="4071938"/>
            <a:ext cx="8540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3" descr="https://avatanplus.com/files/resources/mid/57be77e47c194156c004549c.pn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 rot="20498237">
            <a:off x="311150" y="3092450"/>
            <a:ext cx="700088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1" descr="http://www.firmasec.com/resim/7/ornek-aricilik-ornek-aricilik-logo-ad782898231-bffmrd.png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 rot="20008326" flipH="1">
            <a:off x="1541463" y="4406900"/>
            <a:ext cx="5715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5054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90ABA8-5040-4010-B6E5-CC0128E7ED02}" type="datetimeFigureOut">
              <a:rPr lang="ru-RU" smtClean="0"/>
              <a:pPr>
                <a:defRPr/>
              </a:pPr>
              <a:t>31.05.2020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96F05A-6CC0-4C1A-A85C-DF2CDF55324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47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84CD45-8B24-4820-98DD-308827C775B9}" type="datetimeFigureOut">
              <a:rPr lang="ru-RU" smtClean="0"/>
              <a:pPr>
                <a:defRPr/>
              </a:pPr>
              <a:t>31.05.2020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853EFF-B447-4C55-9F50-F8276C035D9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596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1A2DD70-016A-4B8C-995E-63FB9FCC6641}" type="datetimeFigureOut">
              <a:rPr lang="ru-RU" smtClean="0"/>
              <a:pPr>
                <a:defRPr/>
              </a:pPr>
              <a:t>31.05.2020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83049E3-6B97-48C4-A94A-03A99175469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513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23.jpeg"/><Relationship Id="rId7" Type="http://schemas.openxmlformats.org/officeDocument/2006/relationships/image" Target="../media/image24.jpeg"/><Relationship Id="rId2" Type="http://schemas.openxmlformats.org/officeDocument/2006/relationships/hyperlink" Target="http://images.yandex.ru/yandsearch?text=%D1%81%D0%BC%D0%B0%D0%B9%D0%BB%D0%B8%D0%BA%D0%B8%20%D0%BC%D0%BE%D0%BB%D0%BE%D0%B4%D0%B5%D1%86%20%D0%BA%D0%B0%D1%80%D1%82%D0%B8%D0%BD%D0%BA%D0%B8&amp;fp=0&amp;pos=17&amp;uinfo=ww-1522-wh-788-fw-1297-fh-582-pd-1.25&amp;rpt=simage&amp;img_url=http://liubavyshka.ru/_ph/55/2/844232786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ages.yandex.ru/yandsearch?source=wiz&amp;fp=1&amp;uinfo=ww-1522-wh-788-fw-1297-fh-582-pd-1.25&amp;p=1&amp;text=%D0%BA%D0%B0%D1%80%D1%82%D0%B8%D0%BD%D0%BA%D0%B0%20%D1%83%D1%82%D0%BA%D0%B0&amp;noreask=1&amp;pos=31&amp;rpt=simage&amp;lr=57&amp;img_url=http://www.pochemu4ka.ru/6.jpg" TargetMode="External"/><Relationship Id="rId5" Type="http://schemas.openxmlformats.org/officeDocument/2006/relationships/image" Target="../media/image9.gif"/><Relationship Id="rId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26.png"/><Relationship Id="rId4" Type="http://schemas.openxmlformats.org/officeDocument/2006/relationships/image" Target="../media/image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28.png"/><Relationship Id="rId4" Type="http://schemas.openxmlformats.org/officeDocument/2006/relationships/image" Target="../media/image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9.gif"/><Relationship Id="rId4" Type="http://schemas.openxmlformats.org/officeDocument/2006/relationships/slide" Target="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32.png"/><Relationship Id="rId4" Type="http://schemas.openxmlformats.org/officeDocument/2006/relationships/image" Target="../media/image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9.gif"/><Relationship Id="rId4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3.xml"/><Relationship Id="rId3" Type="http://schemas.openxmlformats.org/officeDocument/2006/relationships/slide" Target="slide9.xml"/><Relationship Id="rId7" Type="http://schemas.openxmlformats.org/officeDocument/2006/relationships/slide" Target="slide8.xml"/><Relationship Id="rId12" Type="http://schemas.openxmlformats.org/officeDocument/2006/relationships/slide" Target="slide5.xml"/><Relationship Id="rId2" Type="http://schemas.openxmlformats.org/officeDocument/2006/relationships/notesSlide" Target="../notesSlides/notesSlide1.xml"/><Relationship Id="rId16" Type="http://schemas.openxmlformats.org/officeDocument/2006/relationships/slide" Target="slide1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11" Type="http://schemas.openxmlformats.org/officeDocument/2006/relationships/slide" Target="slide6.xml"/><Relationship Id="rId5" Type="http://schemas.openxmlformats.org/officeDocument/2006/relationships/slide" Target="slide10.xml"/><Relationship Id="rId15" Type="http://schemas.openxmlformats.org/officeDocument/2006/relationships/slide" Target="slide15.xml"/><Relationship Id="rId10" Type="http://schemas.openxmlformats.org/officeDocument/2006/relationships/slide" Target="slide4.xml"/><Relationship Id="rId4" Type="http://schemas.openxmlformats.org/officeDocument/2006/relationships/slide" Target="slide3.xml"/><Relationship Id="rId9" Type="http://schemas.openxmlformats.org/officeDocument/2006/relationships/slide" Target="slide2.xml"/><Relationship Id="rId14" Type="http://schemas.openxmlformats.org/officeDocument/2006/relationships/slide" Target="slide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12.jp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hyperlink" Target="http://images.yandex.ru/yandsearch?source=wiz&amp;fp=1&amp;uinfo=ww-1522-wh-788-fw-1297-fh-582-pd-1.25&amp;p=1&amp;text=%D0%BA%D1%80%D0%BE%D1%82%20%D0%BA%D0%B0%D1%80%D1%82%D0%B8%D0%BD%D0%BA%D0%B0&amp;noreask=1&amp;pos=37&amp;rpt=simage&amp;lr=57&amp;img_url=http://cs10085.userapi.com/u82180403/-6/s_56a7fe0d.jpg" TargetMode="Externa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9.gif"/><Relationship Id="rId7" Type="http://schemas.openxmlformats.org/officeDocument/2006/relationships/image" Target="../media/image14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ages.yandex.ru/yandsearch?text=%D0%B3%D0%B2%D0%BE%D0%B7%D0%B4%D0%B8%D0%BA%D0%B0%20%D0%BA%D0%B0%D1%80%D1%82%D0%B8%D0%BD%D0%BA%D0%B0&amp;fp=0&amp;pos=19&amp;uinfo=ww-1522-wh-788-fw-1297-fh-582-pd-1.25&amp;rpt=simage&amp;img_url=http://kolyan.net/uploads/posts/2010-02/1266295445_115591-yana.jpg" TargetMode="External"/><Relationship Id="rId5" Type="http://schemas.openxmlformats.org/officeDocument/2006/relationships/image" Target="../media/image13.png"/><Relationship Id="rId4" Type="http://schemas.openxmlformats.org/officeDocument/2006/relationships/hyperlink" Target="http://images.yandex.ru/yandsearch?text=%D0%B3%D0%B2%D0%BE%D0%B7%D0%B4%D0%B8%20%D0%BA%D0%B0%D1%80%D1%82%D0%B8%D0%BD%D0%BA%D0%B0&amp;fp=0&amp;pos=0&amp;uinfo=ww-1522-wh-788-fw-1297-fh-582-pd-1.25&amp;rpt=simage&amp;img_url=http://images.tiu.ru/5843431_w100_h100_nail1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2.jpg"/><Relationship Id="rId2" Type="http://schemas.openxmlformats.org/officeDocument/2006/relationships/hyperlink" Target="http://images.yandex.ru/yandsearch?text=%D0%BA%D0%B0%D1%80%D1%82%D0%B8%D0%BD%D0%BA%D0%B0%20%D1%80%D1%8B%D0%B1%D0%B0%D0%BA%D0%B0%20%D1%81%20%D1%83%D0%B4%D0%BE%D1%87%D0%BA%D0%BE%D0%B9&amp;fp=0&amp;pos=0&amp;uinfo=ww-1522-wh-788-fw-1297-fh-582-pd-1.25&amp;rpt=simage&amp;img_url=http://www.supertosty.ru/images/cards/rybak_05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9.gif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17.jpeg"/><Relationship Id="rId7" Type="http://schemas.openxmlformats.org/officeDocument/2006/relationships/image" Target="../media/image18.jpeg"/><Relationship Id="rId2" Type="http://schemas.openxmlformats.org/officeDocument/2006/relationships/hyperlink" Target="http://images.yandex.ru/yandsearch?p=1&amp;text=%D0%BC%D0%B0%D1%88%D0%B8%D0%BD%D0%B0%20%D0%BA%D0%B0%D1%80%D1%82%D0%B8%D0%BD%D0%BA%D0%B0&amp;fp=1&amp;pos=58&amp;uinfo=ww-1522-wh-788-fw-1297-fh-582-pd-1.25&amp;rpt=simage&amp;img_url=http://www.arpem.com/coches/coches/toyota/corolla/flash/2007/toyota-corolla-sedan-f2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ages.yandex.ru/yandsearch?p=2&amp;text=%D1%88%D0%B8%D0%BD%D0%B0%20%20%D0%BE%D1%82%20%D0%BA%D0%BE%D0%BB%D0%B5%D1%81%D0%B0%D0%BA%D0%B0%D1%80%D1%82%D0%B8%D0%BD%D0%BA%D0%B0%20%D0%B4%D0%BB%D1%8F%20%D0%B4%D0%B5%D1%82%D0%B5%D0%B9&amp;fp=2&amp;pos=76&amp;uinfo=ww-1522-wh-788-fw-1297-fh-582-pd-1.25&amp;rpt=simage&amp;img_url=http://images.satu.kz/2130116_w200_h200_3._8.25r20_u2_omsk.jpg" TargetMode="External"/><Relationship Id="rId5" Type="http://schemas.openxmlformats.org/officeDocument/2006/relationships/image" Target="../media/image9.gif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22.png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User\Pictures\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3"/>
            <a:ext cx="9144000" cy="523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1059582"/>
            <a:ext cx="7200800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РЕБУСЫ?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РЕБУСЫ!!!</a:t>
            </a:r>
            <a:endParaRPr lang="ru-RU" sz="4400" b="1" spc="50" dirty="0">
              <a:ln w="11430"/>
              <a:solidFill>
                <a:schemeClr val="accent6">
                  <a:lumMod val="50000"/>
                </a:schemeClr>
              </a:solidFill>
              <a:effectLst>
                <a:reflection blurRad="6350" stA="60000" endA="900" endPos="58000" dir="5400000" sy="-100000" algn="bl" rotWithShape="0"/>
              </a:effectLst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5944" y="3770665"/>
            <a:ext cx="593090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</a:rPr>
              <a:t>                                        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</a:rPr>
              <a:t>Воспитатель 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</a:rPr>
              <a:t>                                                                             МБДОУ д\с№26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</a:rPr>
              <a:t>                                                                         Галустян С.М.</a:t>
            </a:r>
            <a:endParaRPr lang="ru-RU" sz="1600" b="1" dirty="0">
              <a:solidFill>
                <a:schemeClr val="accent6">
                  <a:lumMod val="5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+mn-lt"/>
            </a:endParaRPr>
          </a:p>
        </p:txBody>
      </p:sp>
      <p:sp>
        <p:nvSpPr>
          <p:cNvPr id="8" name="Управляющая кнопка: сведения 7">
            <a:hlinkClick r:id="" action="ppaction://noaction" highlightClick="1"/>
          </p:cNvPr>
          <p:cNvSpPr/>
          <p:nvPr/>
        </p:nvSpPr>
        <p:spPr>
          <a:xfrm>
            <a:off x="142844" y="4572014"/>
            <a:ext cx="357190" cy="428628"/>
          </a:xfrm>
          <a:prstGeom prst="actionButtonInformation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03648" y="339502"/>
            <a:ext cx="67687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Муниципальное бюджетное дошкольное образовательное учреждение детский сад №26 муниципального образования Тимашевский район</a:t>
            </a:r>
          </a:p>
          <a:p>
            <a:pPr algn="ctr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станица Медведовская</a:t>
            </a:r>
            <a:endParaRPr lang="ru-RU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99792" y="3435846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Интерактивная игра</a:t>
            </a:r>
            <a:endParaRPr lang="ru-RU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liubavyshka.ru/_ph/55/2/844232786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4084" y="1244044"/>
            <a:ext cx="3075768" cy="250253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8358214" y="357172"/>
            <a:ext cx="571504" cy="571504"/>
          </a:xfrm>
          <a:prstGeom prst="rect">
            <a:avLst/>
          </a:prstGeom>
          <a:solidFill>
            <a:srgbClr val="00B0F0"/>
          </a:solidFill>
          <a:ln>
            <a:solidFill>
              <a:srgbClr val="0066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8358188" y="357188"/>
            <a:ext cx="571500" cy="584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/>
            <a:r>
              <a:rPr lang="ru-RU" sz="3200" b="1" dirty="0">
                <a:latin typeface="Calibri" pitchFamily="34" charset="0"/>
              </a:rPr>
              <a:t>7</a:t>
            </a:r>
            <a:endParaRPr lang="ru-RU" sz="3200" b="1" dirty="0">
              <a:latin typeface="Calibri" pitchFamily="34" charset="0"/>
            </a:endParaRPr>
          </a:p>
        </p:txBody>
      </p:sp>
      <p:pic>
        <p:nvPicPr>
          <p:cNvPr id="18438" name="Picture 25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-966814">
            <a:off x="8274050" y="4448670"/>
            <a:ext cx="727075" cy="527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51520" y="106840"/>
            <a:ext cx="1972015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5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Ш</a:t>
            </a:r>
            <a:endParaRPr lang="ru-RU" sz="150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Picture 2" descr="http://www.search-best-cartoon.com/cartoon-ducks/cartoon-ducks-04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9752" y="483518"/>
            <a:ext cx="3127799" cy="2743150"/>
          </a:xfrm>
          <a:prstGeom prst="rect">
            <a:avLst/>
          </a:prstGeom>
          <a:noFill/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1022" y="1093873"/>
            <a:ext cx="3168829" cy="3099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85557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1072" y="1346761"/>
            <a:ext cx="3209497" cy="247900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358214" y="357172"/>
            <a:ext cx="571504" cy="571504"/>
          </a:xfrm>
          <a:prstGeom prst="rect">
            <a:avLst/>
          </a:prstGeom>
          <a:solidFill>
            <a:srgbClr val="00B0F0"/>
          </a:solidFill>
          <a:ln>
            <a:solidFill>
              <a:srgbClr val="0066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8358188" y="357188"/>
            <a:ext cx="571500" cy="584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/>
            <a:r>
              <a:rPr lang="ru-RU" sz="3200" b="1" dirty="0">
                <a:latin typeface="Calibri" pitchFamily="34" charset="0"/>
              </a:rPr>
              <a:t>8</a:t>
            </a:r>
            <a:endParaRPr lang="ru-RU" sz="3200" b="1" dirty="0">
              <a:latin typeface="Calibri" pitchFamily="34" charset="0"/>
            </a:endParaRPr>
          </a:p>
        </p:txBody>
      </p:sp>
      <p:pic>
        <p:nvPicPr>
          <p:cNvPr id="18438" name="Picture 25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-966814">
            <a:off x="8274050" y="4448670"/>
            <a:ext cx="727075" cy="527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23528" y="315580"/>
            <a:ext cx="2580429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</a:t>
            </a:r>
            <a:endParaRPr kumimoji="0" lang="ru-RU" altLang="ru-RU" sz="11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83518"/>
            <a:ext cx="2230824" cy="2803294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0747" y="1240783"/>
            <a:ext cx="3254361" cy="3099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9519450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4967" y="1905126"/>
            <a:ext cx="3603829" cy="245301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358214" y="357172"/>
            <a:ext cx="571504" cy="571504"/>
          </a:xfrm>
          <a:prstGeom prst="rect">
            <a:avLst/>
          </a:prstGeom>
          <a:solidFill>
            <a:srgbClr val="00B0F0"/>
          </a:solidFill>
          <a:ln>
            <a:solidFill>
              <a:srgbClr val="0066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8358188" y="357188"/>
            <a:ext cx="571500" cy="584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/>
            <a:r>
              <a:rPr lang="ru-RU" sz="3200" b="1" dirty="0">
                <a:latin typeface="Calibri" pitchFamily="34" charset="0"/>
              </a:rPr>
              <a:t>9</a:t>
            </a:r>
            <a:endParaRPr lang="ru-RU" sz="3200" b="1" dirty="0">
              <a:latin typeface="Calibri" pitchFamily="34" charset="0"/>
            </a:endParaRPr>
          </a:p>
        </p:txBody>
      </p:sp>
      <p:pic>
        <p:nvPicPr>
          <p:cNvPr id="18438" name="Picture 25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-966814">
            <a:off x="8274050" y="4448670"/>
            <a:ext cx="727075" cy="527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1" y="94850"/>
            <a:ext cx="5620253" cy="2764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4967" y="1259069"/>
            <a:ext cx="3634721" cy="3099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853350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833" y="1982224"/>
            <a:ext cx="3941855" cy="273630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358214" y="357172"/>
            <a:ext cx="571504" cy="571504"/>
          </a:xfrm>
          <a:prstGeom prst="rect">
            <a:avLst/>
          </a:prstGeom>
          <a:solidFill>
            <a:srgbClr val="00B0F0"/>
          </a:solidFill>
          <a:ln>
            <a:solidFill>
              <a:srgbClr val="0066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8215109" y="357188"/>
            <a:ext cx="714579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2813"/>
            <a:r>
              <a:rPr lang="ru-RU" sz="3200" b="1" dirty="0" smtClean="0">
                <a:latin typeface="Calibri" pitchFamily="34" charset="0"/>
              </a:rPr>
              <a:t>10</a:t>
            </a:r>
            <a:endParaRPr lang="ru-RU" sz="3200" b="1" dirty="0">
              <a:latin typeface="Calibri" pitchFamily="34" charset="0"/>
            </a:endParaRPr>
          </a:p>
        </p:txBody>
      </p:sp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6078" y="1946069"/>
            <a:ext cx="4093987" cy="3099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25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-966814">
            <a:off x="8274050" y="4448670"/>
            <a:ext cx="727075" cy="527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26" y="70982"/>
            <a:ext cx="5390922" cy="2782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53874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fsd.multiurok.ru/html/2019/12/11/s_5df119facd770/1287417_4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274" y="649575"/>
            <a:ext cx="2806850" cy="380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358214" y="357172"/>
            <a:ext cx="571504" cy="571504"/>
          </a:xfrm>
          <a:prstGeom prst="rect">
            <a:avLst/>
          </a:prstGeom>
          <a:solidFill>
            <a:srgbClr val="00B0F0"/>
          </a:solidFill>
          <a:ln>
            <a:solidFill>
              <a:srgbClr val="0066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8215109" y="357188"/>
            <a:ext cx="714579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2813"/>
            <a:r>
              <a:rPr lang="ru-RU" sz="3200" b="1" dirty="0" smtClean="0">
                <a:latin typeface="Calibri" pitchFamily="34" charset="0"/>
              </a:rPr>
              <a:t>11</a:t>
            </a:r>
            <a:endParaRPr lang="ru-RU" sz="3200" b="1" dirty="0">
              <a:latin typeface="Calibri" pitchFamily="34" charset="0"/>
            </a:endParaRPr>
          </a:p>
        </p:txBody>
      </p:sp>
      <p:pic>
        <p:nvPicPr>
          <p:cNvPr id="18438" name="Picture 25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-966814">
            <a:off x="8274050" y="4448670"/>
            <a:ext cx="727075" cy="527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08" y="195486"/>
            <a:ext cx="4827681" cy="27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4699" y="676077"/>
            <a:ext cx="2765423" cy="378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15212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avatars.mds.yandex.net/get-pdb/1365646/0d4cbebe-49a8-48aa-ae1c-2e2e07e4db6d/s1200?webp=fal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259069"/>
            <a:ext cx="2592288" cy="308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358214" y="357172"/>
            <a:ext cx="571504" cy="571504"/>
          </a:xfrm>
          <a:prstGeom prst="rect">
            <a:avLst/>
          </a:prstGeom>
          <a:solidFill>
            <a:srgbClr val="00B0F0"/>
          </a:solidFill>
          <a:ln>
            <a:solidFill>
              <a:srgbClr val="0066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844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53834" y="1259069"/>
            <a:ext cx="2603632" cy="3099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8215109" y="357188"/>
            <a:ext cx="714579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2813"/>
            <a:r>
              <a:rPr lang="ru-RU" sz="3200" b="1" dirty="0" smtClean="0">
                <a:latin typeface="Calibri" pitchFamily="34" charset="0"/>
              </a:rPr>
              <a:t>12</a:t>
            </a:r>
            <a:endParaRPr lang="ru-RU" sz="3200" b="1" dirty="0">
              <a:latin typeface="Calibri" pitchFamily="34" charset="0"/>
            </a:endParaRPr>
          </a:p>
        </p:txBody>
      </p:sp>
      <p:pic>
        <p:nvPicPr>
          <p:cNvPr id="18438" name="Picture 25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-966814">
            <a:off x="8274050" y="4448670"/>
            <a:ext cx="727075" cy="527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31" y="123478"/>
            <a:ext cx="5618379" cy="27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20255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584" y="338468"/>
            <a:ext cx="800105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Times New Roman" pitchFamily="18" charset="0"/>
              </a:rPr>
              <a:t>Инструкция</a:t>
            </a:r>
          </a:p>
          <a:p>
            <a:pPr algn="just">
              <a:defRPr/>
            </a:pPr>
            <a:r>
              <a:rPr lang="ru-RU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Ребус — это вид головоломки, загадка, сформулированная в виде рисунка в сочетании с буквами, цифрами, знаками, символами, фигурами. </a:t>
            </a:r>
          </a:p>
          <a:p>
            <a:pPr algn="ctr">
              <a:defRPr/>
            </a:pPr>
            <a:endParaRPr lang="ru-RU" sz="1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  <a:p>
            <a:pPr algn="just">
              <a:defRPr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itchFamily="18" charset="0"/>
              </a:rPr>
              <a:t>Вернуться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itchFamily="18" charset="0"/>
              </a:rPr>
              <a:t>на игровое поле можно при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itchFamily="18" charset="0"/>
              </a:rPr>
              <a:t>помощи кнопки  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+mn-lt"/>
              <a:cs typeface="Times New Roman" pitchFamily="18" charset="0"/>
            </a:endParaRPr>
          </a:p>
          <a:p>
            <a:pPr algn="just"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itchFamily="18" charset="0"/>
              </a:rPr>
              <a:t>При возврате сыгравший номер вопроса исчезает.</a:t>
            </a:r>
          </a:p>
          <a:p>
            <a:pPr algn="just"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itchFamily="18" charset="0"/>
              </a:rPr>
              <a:t>Завершить игру можно при помощи кнопки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множение 3">
            <a:hlinkClick r:id="" action="ppaction://noaction" highlightClick="1"/>
          </p:cNvPr>
          <p:cNvSpPr/>
          <p:nvPr/>
        </p:nvSpPr>
        <p:spPr>
          <a:xfrm>
            <a:off x="6732240" y="4157157"/>
            <a:ext cx="571504" cy="428628"/>
          </a:xfrm>
          <a:prstGeom prst="mathMultiply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66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102" name="Picture 25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633186">
            <a:off x="8075521" y="3335335"/>
            <a:ext cx="581467" cy="421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омб 15">
            <a:hlinkClick r:id="rId3" action="ppaction://hlinksldjump"/>
          </p:cNvPr>
          <p:cNvSpPr/>
          <p:nvPr/>
        </p:nvSpPr>
        <p:spPr>
          <a:xfrm>
            <a:off x="3819746" y="1748611"/>
            <a:ext cx="1119600" cy="1428760"/>
          </a:xfrm>
          <a:prstGeom prst="diamond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Ромб 17">
            <a:hlinkClick r:id="rId4" action="ppaction://hlinksldjump"/>
          </p:cNvPr>
          <p:cNvSpPr/>
          <p:nvPr/>
        </p:nvSpPr>
        <p:spPr>
          <a:xfrm>
            <a:off x="6458428" y="409750"/>
            <a:ext cx="1119600" cy="1428760"/>
          </a:xfrm>
          <a:prstGeom prst="diamond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Ромб 20">
            <a:hlinkClick r:id="rId5" action="ppaction://hlinksldjump"/>
          </p:cNvPr>
          <p:cNvSpPr/>
          <p:nvPr/>
        </p:nvSpPr>
        <p:spPr>
          <a:xfrm>
            <a:off x="5639684" y="1737213"/>
            <a:ext cx="1119600" cy="1428760"/>
          </a:xfrm>
          <a:prstGeom prst="diamond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Ромб 21">
            <a:hlinkClick r:id="rId6" action="ppaction://hlinksldjump"/>
          </p:cNvPr>
          <p:cNvSpPr/>
          <p:nvPr/>
        </p:nvSpPr>
        <p:spPr>
          <a:xfrm>
            <a:off x="7425100" y="1838658"/>
            <a:ext cx="1119600" cy="1428760"/>
          </a:xfrm>
          <a:prstGeom prst="diamond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Ромб 22">
            <a:hlinkClick r:id="rId7" action="ppaction://hlinksldjump"/>
          </p:cNvPr>
          <p:cNvSpPr/>
          <p:nvPr/>
        </p:nvSpPr>
        <p:spPr>
          <a:xfrm>
            <a:off x="1674885" y="1918177"/>
            <a:ext cx="1119600" cy="1428760"/>
          </a:xfrm>
          <a:prstGeom prst="diamond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Ромб 23">
            <a:hlinkClick r:id="rId8" action="ppaction://hlinksldjump"/>
          </p:cNvPr>
          <p:cNvSpPr/>
          <p:nvPr/>
        </p:nvSpPr>
        <p:spPr>
          <a:xfrm>
            <a:off x="7873235" y="321949"/>
            <a:ext cx="1119600" cy="1428760"/>
          </a:xfrm>
          <a:prstGeom prst="diamond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" name="Ромб 24">
            <a:hlinkClick r:id="rId9" action="ppaction://hlinksldjump"/>
          </p:cNvPr>
          <p:cNvSpPr/>
          <p:nvPr/>
        </p:nvSpPr>
        <p:spPr>
          <a:xfrm>
            <a:off x="4922472" y="409750"/>
            <a:ext cx="1119600" cy="1428760"/>
          </a:xfrm>
          <a:prstGeom prst="diamond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Ромб 19">
            <a:hlinkClick r:id="rId10" action="ppaction://hlinksldjump"/>
          </p:cNvPr>
          <p:cNvSpPr/>
          <p:nvPr/>
        </p:nvSpPr>
        <p:spPr>
          <a:xfrm>
            <a:off x="3118083" y="489417"/>
            <a:ext cx="1120925" cy="1428760"/>
          </a:xfrm>
          <a:prstGeom prst="diamond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175" name="TextBox 41">
            <a:hlinkClick r:id="rId10" action="ppaction://hlinksldjump"/>
          </p:cNvPr>
          <p:cNvSpPr txBox="1">
            <a:spLocks noChangeArrowheads="1"/>
          </p:cNvSpPr>
          <p:nvPr/>
        </p:nvSpPr>
        <p:spPr bwMode="auto">
          <a:xfrm>
            <a:off x="3428513" y="839333"/>
            <a:ext cx="5000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/>
            <a:r>
              <a:rPr lang="ru-RU" sz="3200" b="1" dirty="0">
                <a:latin typeface="Calibri" pitchFamily="34" charset="0"/>
                <a:hlinkClick r:id="rId10" action="ppaction://hlinksldjump"/>
              </a:rPr>
              <a:t>1</a:t>
            </a:r>
            <a:endParaRPr lang="ru-RU" sz="3200" b="1" dirty="0">
              <a:latin typeface="Calibri" pitchFamily="34" charset="0"/>
            </a:endParaRPr>
          </a:p>
        </p:txBody>
      </p:sp>
      <p:sp>
        <p:nvSpPr>
          <p:cNvPr id="4188" name="TextBox 48">
            <a:hlinkClick r:id="rId8" action="ppaction://hlinksldjump"/>
          </p:cNvPr>
          <p:cNvSpPr txBox="1">
            <a:spLocks noChangeArrowheads="1"/>
          </p:cNvSpPr>
          <p:nvPr/>
        </p:nvSpPr>
        <p:spPr bwMode="auto">
          <a:xfrm>
            <a:off x="8237564" y="679663"/>
            <a:ext cx="5000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/>
            <a:r>
              <a:rPr lang="ru-RU" sz="3200" b="1" dirty="0">
                <a:latin typeface="Calibri" pitchFamily="34" charset="0"/>
                <a:hlinkClick r:id="rId8" action="ppaction://hlinksldjump"/>
              </a:rPr>
              <a:t>4</a:t>
            </a:r>
            <a:endParaRPr lang="ru-RU" sz="3200" b="1" dirty="0">
              <a:latin typeface="Calibri" pitchFamily="34" charset="0"/>
            </a:endParaRPr>
          </a:p>
        </p:txBody>
      </p:sp>
      <p:sp>
        <p:nvSpPr>
          <p:cNvPr id="4189" name="TextBox 49">
            <a:hlinkClick r:id="rId11" action="ppaction://hlinksldjump"/>
          </p:cNvPr>
          <p:cNvSpPr txBox="1">
            <a:spLocks noChangeArrowheads="1"/>
          </p:cNvSpPr>
          <p:nvPr/>
        </p:nvSpPr>
        <p:spPr bwMode="auto">
          <a:xfrm>
            <a:off x="6768197" y="773292"/>
            <a:ext cx="5000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/>
            <a:r>
              <a:rPr lang="ru-RU" sz="3200" b="1" dirty="0">
                <a:latin typeface="Calibri" pitchFamily="34" charset="0"/>
                <a:hlinkClick r:id="rId11" action="ppaction://hlinksldjump"/>
              </a:rPr>
              <a:t>3</a:t>
            </a:r>
            <a:endParaRPr lang="ru-RU" sz="3200" b="1" dirty="0">
              <a:latin typeface="Calibri" pitchFamily="34" charset="0"/>
            </a:endParaRPr>
          </a:p>
        </p:txBody>
      </p:sp>
      <p:sp>
        <p:nvSpPr>
          <p:cNvPr id="4190" name="TextBox 50">
            <a:hlinkClick r:id="rId12" action="ppaction://hlinksldjump"/>
          </p:cNvPr>
          <p:cNvSpPr txBox="1">
            <a:spLocks noChangeArrowheads="1"/>
          </p:cNvSpPr>
          <p:nvPr/>
        </p:nvSpPr>
        <p:spPr bwMode="auto">
          <a:xfrm>
            <a:off x="5233318" y="730043"/>
            <a:ext cx="5000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/>
            <a:r>
              <a:rPr lang="ru-RU" sz="3200" b="1" dirty="0">
                <a:latin typeface="Calibri" pitchFamily="34" charset="0"/>
                <a:hlinkClick r:id="rId12" action="ppaction://hlinksldjump"/>
              </a:rPr>
              <a:t>2</a:t>
            </a:r>
            <a:endParaRPr lang="ru-RU" sz="3200" b="1" dirty="0">
              <a:latin typeface="Calibri" pitchFamily="34" charset="0"/>
            </a:endParaRPr>
          </a:p>
        </p:txBody>
      </p:sp>
      <p:sp>
        <p:nvSpPr>
          <p:cNvPr id="4191" name="TextBox 51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7810566" y="2176913"/>
            <a:ext cx="49771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/>
            <a:r>
              <a:rPr lang="ru-RU" sz="3200" b="1" dirty="0">
                <a:latin typeface="Calibri" pitchFamily="34" charset="0"/>
                <a:hlinkClick r:id="rId6" action="ppaction://hlinksldjump"/>
              </a:rPr>
              <a:t>8</a:t>
            </a:r>
            <a:endParaRPr lang="ru-RU" sz="3200" b="1" dirty="0">
              <a:latin typeface="Calibri" pitchFamily="34" charset="0"/>
            </a:endParaRPr>
          </a:p>
        </p:txBody>
      </p:sp>
      <p:sp>
        <p:nvSpPr>
          <p:cNvPr id="4192" name="TextBox 52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6042072" y="2114708"/>
            <a:ext cx="5000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/>
            <a:r>
              <a:rPr lang="ru-RU" sz="3200" b="1" dirty="0">
                <a:latin typeface="Calibri" pitchFamily="34" charset="0"/>
                <a:hlinkClick r:id="rId5" action="ppaction://hlinksldjump"/>
              </a:rPr>
              <a:t>7</a:t>
            </a:r>
            <a:endParaRPr lang="ru-RU" sz="3200" b="1" dirty="0">
              <a:latin typeface="Calibri" pitchFamily="34" charset="0"/>
            </a:endParaRPr>
          </a:p>
        </p:txBody>
      </p:sp>
      <p:sp>
        <p:nvSpPr>
          <p:cNvPr id="4193" name="TextBox 53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1984654" y="2260938"/>
            <a:ext cx="5000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/>
            <a:r>
              <a:rPr lang="ru-RU" sz="3200" b="1" dirty="0" smtClean="0">
                <a:latin typeface="Calibri" pitchFamily="34" charset="0"/>
                <a:hlinkClick r:id="rId7" action="ppaction://hlinksldjump"/>
              </a:rPr>
              <a:t>5</a:t>
            </a:r>
            <a:endParaRPr lang="ru-RU" sz="3200" b="1" dirty="0">
              <a:latin typeface="Calibri" pitchFamily="34" charset="0"/>
            </a:endParaRPr>
          </a:p>
        </p:txBody>
      </p:sp>
      <p:sp>
        <p:nvSpPr>
          <p:cNvPr id="4194" name="TextBox 54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4075860" y="2114133"/>
            <a:ext cx="5000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/>
            <a:r>
              <a:rPr lang="ru-RU" sz="3200" b="1" dirty="0" smtClean="0">
                <a:latin typeface="Calibri" pitchFamily="34" charset="0"/>
              </a:rPr>
              <a:t> </a:t>
            </a:r>
            <a:r>
              <a:rPr lang="ru-RU" sz="3200" b="1" dirty="0" smtClean="0">
                <a:latin typeface="Calibri" pitchFamily="34" charset="0"/>
                <a:hlinkClick r:id="rId3" action="ppaction://hlinksldjump"/>
              </a:rPr>
              <a:t>6</a:t>
            </a:r>
            <a:endParaRPr lang="ru-RU" sz="3200" b="1" dirty="0">
              <a:latin typeface="Calibri" pitchFamily="34" charset="0"/>
            </a:endParaRPr>
          </a:p>
        </p:txBody>
      </p:sp>
      <p:sp>
        <p:nvSpPr>
          <p:cNvPr id="38" name="Ромб 37">
            <a:hlinkClick r:id="rId13" action="ppaction://hlinksldjump"/>
          </p:cNvPr>
          <p:cNvSpPr/>
          <p:nvPr/>
        </p:nvSpPr>
        <p:spPr>
          <a:xfrm>
            <a:off x="4554219" y="3097704"/>
            <a:ext cx="1119600" cy="1428760"/>
          </a:xfrm>
          <a:prstGeom prst="diamond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" name="Ромб 36">
            <a:hlinkClick r:id="rId14" action="ppaction://hlinksldjump"/>
          </p:cNvPr>
          <p:cNvSpPr/>
          <p:nvPr/>
        </p:nvSpPr>
        <p:spPr>
          <a:xfrm>
            <a:off x="2668147" y="3062472"/>
            <a:ext cx="1119600" cy="1428760"/>
          </a:xfrm>
          <a:prstGeom prst="diamond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195" name="TextBox 55">
            <a:hlinkClick r:id="rId11" action="ppaction://hlinksldjump"/>
          </p:cNvPr>
          <p:cNvSpPr txBox="1">
            <a:spLocks noChangeArrowheads="1"/>
          </p:cNvSpPr>
          <p:nvPr/>
        </p:nvSpPr>
        <p:spPr bwMode="auto">
          <a:xfrm>
            <a:off x="4829447" y="3457618"/>
            <a:ext cx="6965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2813"/>
            <a:r>
              <a:rPr lang="ru-RU" sz="3200" b="1" dirty="0" smtClean="0">
                <a:latin typeface="Calibri" pitchFamily="34" charset="0"/>
                <a:hlinkClick r:id="rId13" action="ppaction://hlinksldjump"/>
              </a:rPr>
              <a:t>10</a:t>
            </a:r>
            <a:endParaRPr lang="ru-RU" sz="3200" b="1" dirty="0">
              <a:latin typeface="Calibri" pitchFamily="34" charset="0"/>
            </a:endParaRPr>
          </a:p>
        </p:txBody>
      </p:sp>
      <p:sp>
        <p:nvSpPr>
          <p:cNvPr id="40" name="Ромб 39">
            <a:hlinkClick r:id="rId15" action="ppaction://hlinksldjump"/>
          </p:cNvPr>
          <p:cNvSpPr/>
          <p:nvPr/>
        </p:nvSpPr>
        <p:spPr>
          <a:xfrm>
            <a:off x="7873235" y="3113667"/>
            <a:ext cx="1119600" cy="1428760"/>
          </a:xfrm>
          <a:prstGeom prst="diamond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" name="Ромб 38">
            <a:hlinkClick r:id="rId16" action="ppaction://hlinksldjump"/>
          </p:cNvPr>
          <p:cNvSpPr/>
          <p:nvPr/>
        </p:nvSpPr>
        <p:spPr>
          <a:xfrm>
            <a:off x="6356896" y="3160052"/>
            <a:ext cx="1119600" cy="1428760"/>
          </a:xfrm>
          <a:prstGeom prst="diamond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197" name="TextBox 57">
            <a:hlinkClick r:id="rId10" action="ppaction://hlinksldjump"/>
          </p:cNvPr>
          <p:cNvSpPr txBox="1">
            <a:spLocks noChangeArrowheads="1"/>
          </p:cNvSpPr>
          <p:nvPr/>
        </p:nvSpPr>
        <p:spPr bwMode="auto">
          <a:xfrm>
            <a:off x="2913150" y="3493801"/>
            <a:ext cx="5000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/>
            <a:r>
              <a:rPr lang="ru-RU" sz="3200" b="1" dirty="0" smtClean="0">
                <a:latin typeface="Calibri" pitchFamily="34" charset="0"/>
                <a:hlinkClick r:id="rId14" action="ppaction://hlinksldjump"/>
              </a:rPr>
              <a:t>9</a:t>
            </a:r>
            <a:endParaRPr lang="ru-RU" sz="3200" b="1" dirty="0">
              <a:latin typeface="Calibri" pitchFamily="34" charset="0"/>
            </a:endParaRPr>
          </a:p>
        </p:txBody>
      </p:sp>
      <p:sp>
        <p:nvSpPr>
          <p:cNvPr id="4200" name="TextBox 60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8054754" y="3448460"/>
            <a:ext cx="7143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2813"/>
            <a:r>
              <a:rPr lang="ru-RU" sz="3200" b="1" dirty="0" smtClean="0">
                <a:latin typeface="Calibri" pitchFamily="34" charset="0"/>
                <a:hlinkClick r:id="rId15" action="ppaction://hlinksldjump"/>
              </a:rPr>
              <a:t>12</a:t>
            </a:r>
            <a:endParaRPr lang="ru-RU" sz="3200" b="1" dirty="0">
              <a:latin typeface="Calibri" pitchFamily="34" charset="0"/>
            </a:endParaRPr>
          </a:p>
        </p:txBody>
      </p:sp>
      <p:sp>
        <p:nvSpPr>
          <p:cNvPr id="4202" name="TextBox 62">
            <a:hlinkClick r:id="rId8" action="ppaction://hlinksldjump"/>
          </p:cNvPr>
          <p:cNvSpPr txBox="1">
            <a:spLocks noChangeArrowheads="1"/>
          </p:cNvSpPr>
          <p:nvPr/>
        </p:nvSpPr>
        <p:spPr bwMode="auto">
          <a:xfrm>
            <a:off x="6610576" y="3519984"/>
            <a:ext cx="61224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2813"/>
            <a:r>
              <a:rPr lang="ru-RU" sz="3200" b="1" dirty="0" smtClean="0">
                <a:latin typeface="Calibri" pitchFamily="34" charset="0"/>
                <a:hlinkClick r:id="rId16" action="ppaction://hlinksldjump"/>
              </a:rPr>
              <a:t>11</a:t>
            </a:r>
            <a:endParaRPr lang="ru-RU" sz="3200" b="1" dirty="0">
              <a:latin typeface="Calibri" pitchFamily="34" charset="0"/>
            </a:endParaRPr>
          </a:p>
        </p:txBody>
      </p:sp>
      <p:sp>
        <p:nvSpPr>
          <p:cNvPr id="91" name="Умножение 90">
            <a:hlinkClick r:id="" action="ppaction://hlinkshowjump?jump=endshow" highlightClick="1"/>
          </p:cNvPr>
          <p:cNvSpPr/>
          <p:nvPr/>
        </p:nvSpPr>
        <p:spPr>
          <a:xfrm>
            <a:off x="8572528" y="4643452"/>
            <a:ext cx="428628" cy="357190"/>
          </a:xfrm>
          <a:prstGeom prst="mathMultiply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66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0"/>
                  </p:tgtEl>
                </p:cond>
              </p:nextCondLst>
            </p:seq>
          </p:childTnLst>
        </p:cTn>
      </p:par>
    </p:tnLst>
    <p:bldLst>
      <p:bldP spid="4175" grpId="0"/>
      <p:bldP spid="4188" grpId="0"/>
      <p:bldP spid="4189" grpId="0"/>
      <p:bldP spid="4190" grpId="0"/>
      <p:bldP spid="4191" grpId="0"/>
      <p:bldP spid="4192" grpId="0"/>
      <p:bldP spid="4193" grpId="0"/>
      <p:bldP spid="4194" grpId="0"/>
      <p:bldP spid="4195" grpId="0"/>
      <p:bldP spid="4197" grpId="0"/>
      <p:bldP spid="4200" grpId="0"/>
      <p:bldP spid="420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25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-966814">
            <a:off x="8274050" y="4448670"/>
            <a:ext cx="727075" cy="527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72" y="642938"/>
            <a:ext cx="4825353" cy="25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http://lenagold.ru/fon/clipart/k/krot/krot02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93740" y="1059582"/>
            <a:ext cx="1896653" cy="3096344"/>
          </a:xfrm>
          <a:prstGeom prst="rect">
            <a:avLst/>
          </a:prstGeom>
          <a:noFill/>
        </p:spPr>
      </p:pic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8202030" y="350838"/>
            <a:ext cx="571500" cy="584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/>
            <a:r>
              <a:rPr lang="ru-RU" sz="3200" b="1" dirty="0">
                <a:latin typeface="Calibri" pitchFamily="34" charset="0"/>
              </a:rPr>
              <a:t>1</a:t>
            </a:r>
          </a:p>
        </p:txBody>
      </p: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2373" y="843557"/>
            <a:ext cx="2952717" cy="3514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358214" y="357172"/>
            <a:ext cx="571504" cy="571504"/>
          </a:xfrm>
          <a:prstGeom prst="rect">
            <a:avLst/>
          </a:prstGeom>
          <a:solidFill>
            <a:srgbClr val="00B0F0"/>
          </a:solidFill>
          <a:ln>
            <a:solidFill>
              <a:srgbClr val="0066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8358188" y="357188"/>
            <a:ext cx="571500" cy="584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/>
            <a:r>
              <a:rPr lang="ru-RU" sz="3200" b="1" dirty="0">
                <a:latin typeface="Calibri" pitchFamily="34" charset="0"/>
              </a:rPr>
              <a:t>2</a:t>
            </a:r>
          </a:p>
        </p:txBody>
      </p:sp>
      <p:pic>
        <p:nvPicPr>
          <p:cNvPr id="18438" name="Picture 25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-966814">
            <a:off x="8274050" y="4448670"/>
            <a:ext cx="727075" cy="527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900igr.net/datai/obg/Detskij-travmatizm/0012-028-Opasno-dlja-malyshej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376" y="1117888"/>
            <a:ext cx="3103874" cy="2424063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355423" y="1505894"/>
            <a:ext cx="21602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КА</a:t>
            </a:r>
            <a:endParaRPr lang="ru-RU" sz="9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0" name="Picture 4" descr="http://cdn.bolshoyvopros.ru/files/users/images/01/6d/016d3e4a3abf56a09306f21ae0c24fcd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15633" y="1707654"/>
            <a:ext cx="3341031" cy="2088779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53834" y="1259069"/>
            <a:ext cx="2902830" cy="3099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060023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358214" y="357172"/>
            <a:ext cx="571504" cy="571504"/>
          </a:xfrm>
          <a:prstGeom prst="rect">
            <a:avLst/>
          </a:prstGeom>
          <a:solidFill>
            <a:srgbClr val="00B0F0"/>
          </a:solidFill>
          <a:ln>
            <a:solidFill>
              <a:srgbClr val="0066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8358188" y="357188"/>
            <a:ext cx="571500" cy="584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/>
            <a:r>
              <a:rPr lang="ru-RU" sz="3200" b="1" dirty="0">
                <a:latin typeface="Calibri" pitchFamily="34" charset="0"/>
              </a:rPr>
              <a:t>3</a:t>
            </a:r>
            <a:endParaRPr lang="ru-RU" sz="3200" b="1" dirty="0">
              <a:latin typeface="Calibri" pitchFamily="34" charset="0"/>
            </a:endParaRPr>
          </a:p>
        </p:txBody>
      </p:sp>
      <p:pic>
        <p:nvPicPr>
          <p:cNvPr id="9" name="Picture 5" descr="http://rybakam.com/pic/yumor-pro-rybalku/kartinki-pro-rybalku/otkrytki-o-rybalke-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4165" r="6282" b="20479"/>
          <a:stretch>
            <a:fillRect/>
          </a:stretch>
        </p:blipFill>
        <p:spPr bwMode="auto">
          <a:xfrm>
            <a:off x="5689347" y="1029866"/>
            <a:ext cx="2304256" cy="305510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8438" name="Picture 25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-966814">
            <a:off x="8274050" y="4448670"/>
            <a:ext cx="727075" cy="527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84" y="1110171"/>
            <a:ext cx="3974937" cy="2591025"/>
          </a:xfrm>
          <a:prstGeom prst="rect">
            <a:avLst/>
          </a:prstGeom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39659" y="1056154"/>
            <a:ext cx="2603632" cy="3099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8558322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358214" y="357172"/>
            <a:ext cx="571504" cy="571504"/>
          </a:xfrm>
          <a:prstGeom prst="rect">
            <a:avLst/>
          </a:prstGeom>
          <a:solidFill>
            <a:srgbClr val="00B0F0"/>
          </a:solidFill>
          <a:ln>
            <a:solidFill>
              <a:srgbClr val="0066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" name="Picture 6" descr="http://photo.netcarshow.com/Toyota-Corolla_2007_photo_06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2362" b="19676"/>
          <a:stretch>
            <a:fillRect/>
          </a:stretch>
        </p:blipFill>
        <p:spPr bwMode="auto">
          <a:xfrm>
            <a:off x="4709057" y="1128212"/>
            <a:ext cx="4245783" cy="2619672"/>
          </a:xfrm>
          <a:prstGeom prst="rect">
            <a:avLst/>
          </a:prstGeom>
          <a:noFill/>
        </p:spPr>
      </p:pic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8358188" y="357188"/>
            <a:ext cx="571500" cy="584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/>
            <a:r>
              <a:rPr lang="ru-RU" sz="3200" b="1" dirty="0">
                <a:latin typeface="Calibri" pitchFamily="34" charset="0"/>
              </a:rPr>
              <a:t>4</a:t>
            </a:r>
            <a:endParaRPr lang="ru-RU" sz="3200" b="1" dirty="0">
              <a:latin typeface="Calibri" pitchFamily="34" charset="0"/>
            </a:endParaRPr>
          </a:p>
        </p:txBody>
      </p:sp>
      <p:pic>
        <p:nvPicPr>
          <p:cNvPr id="18438" name="Picture 25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-966814">
            <a:off x="8274050" y="4448670"/>
            <a:ext cx="727075" cy="527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51520" y="868388"/>
            <a:ext cx="217719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МА</a:t>
            </a:r>
            <a:endParaRPr lang="ru-RU" sz="9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9" name="Picture 4" descr="http://static.mkshina.com/images/product_images/popup_images/4465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l="22727" r="21212"/>
          <a:stretch>
            <a:fillRect/>
          </a:stretch>
        </p:blipFill>
        <p:spPr bwMode="auto">
          <a:xfrm>
            <a:off x="2339752" y="456054"/>
            <a:ext cx="2304256" cy="3291830"/>
          </a:xfrm>
          <a:prstGeom prst="rect">
            <a:avLst/>
          </a:prstGeom>
          <a:noFill/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9056" y="1128212"/>
            <a:ext cx="4220631" cy="3099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618515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358214" y="357172"/>
            <a:ext cx="571504" cy="571504"/>
          </a:xfrm>
          <a:prstGeom prst="rect">
            <a:avLst/>
          </a:prstGeom>
          <a:solidFill>
            <a:srgbClr val="00B0F0"/>
          </a:solidFill>
          <a:ln>
            <a:solidFill>
              <a:srgbClr val="0066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8358188" y="357188"/>
            <a:ext cx="571500" cy="584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/>
            <a:r>
              <a:rPr lang="ru-RU" sz="3200" b="1" dirty="0">
                <a:latin typeface="Calibri" pitchFamily="34" charset="0"/>
              </a:rPr>
              <a:t>5</a:t>
            </a:r>
            <a:endParaRPr lang="ru-RU" sz="3200" b="1" dirty="0">
              <a:latin typeface="Calibri" pitchFamily="34" charset="0"/>
            </a:endParaRPr>
          </a:p>
        </p:txBody>
      </p:sp>
      <p:pic>
        <p:nvPicPr>
          <p:cNvPr id="18438" name="Picture 25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-966814">
            <a:off x="8274050" y="4448670"/>
            <a:ext cx="727075" cy="527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112063"/>
            <a:ext cx="2603632" cy="248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51520" y="267494"/>
            <a:ext cx="3456384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1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КИС</a:t>
            </a:r>
            <a:endParaRPr lang="ru-RU" sz="11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982211" y="908118"/>
            <a:ext cx="864096" cy="8356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6938" y="961966"/>
            <a:ext cx="2603218" cy="30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0808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8215109" y="357172"/>
            <a:ext cx="571500" cy="584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/>
            <a:r>
              <a:rPr lang="ru-RU" sz="3200" b="1" dirty="0">
                <a:latin typeface="Calibri" pitchFamily="34" charset="0"/>
              </a:rPr>
              <a:t>6</a:t>
            </a:r>
            <a:endParaRPr lang="ru-RU" sz="3200" b="1" dirty="0">
              <a:latin typeface="Calibri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532" y="1147676"/>
            <a:ext cx="2743438" cy="2810500"/>
          </a:xfrm>
          <a:prstGeom prst="rect">
            <a:avLst/>
          </a:prstGeom>
        </p:spPr>
      </p:pic>
      <p:pic>
        <p:nvPicPr>
          <p:cNvPr id="18438" name="Picture 25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-966814">
            <a:off x="8274050" y="4448670"/>
            <a:ext cx="727075" cy="527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649272"/>
            <a:ext cx="4267344" cy="24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4551968" y="-956642"/>
            <a:ext cx="71846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15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  <a:endParaRPr lang="ru-RU" sz="15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69252" y="1003392"/>
            <a:ext cx="2777718" cy="3099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122912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2 военн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2 военная" id="{05901F2F-2556-4953-9E49-05602183AA5D}" vid="{66767F85-CB29-4289-809F-7142A299AAF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2217</TotalTime>
  <Words>91</Words>
  <Application>Microsoft Office PowerPoint</Application>
  <PresentationFormat>Экран (16:9)</PresentationFormat>
  <Paragraphs>45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 Black</vt:lpstr>
      <vt:lpstr>Calibri</vt:lpstr>
      <vt:lpstr>Arial</vt:lpstr>
      <vt:lpstr>Times New Roman</vt:lpstr>
      <vt:lpstr>Тема2 военная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</dc:creator>
  <cp:lastModifiedBy>Пользователь Windows</cp:lastModifiedBy>
  <cp:revision>292</cp:revision>
  <dcterms:created xsi:type="dcterms:W3CDTF">2017-04-14T14:08:30Z</dcterms:created>
  <dcterms:modified xsi:type="dcterms:W3CDTF">2020-05-31T20:23:09Z</dcterms:modified>
</cp:coreProperties>
</file>